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75" r:id="rId5"/>
    <p:sldId id="265" r:id="rId6"/>
    <p:sldId id="283" r:id="rId7"/>
    <p:sldId id="282" r:id="rId8"/>
    <p:sldId id="280" r:id="rId9"/>
    <p:sldId id="281" r:id="rId10"/>
    <p:sldId id="269" r:id="rId11"/>
    <p:sldId id="271" r:id="rId12"/>
    <p:sldId id="264" r:id="rId13"/>
    <p:sldId id="268" r:id="rId14"/>
    <p:sldId id="261" r:id="rId15"/>
    <p:sldId id="274" r:id="rId16"/>
    <p:sldId id="273" r:id="rId17"/>
    <p:sldId id="277" r:id="rId18"/>
    <p:sldId id="276" r:id="rId19"/>
    <p:sldId id="279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24F2-CA1C-4DF8-B2F2-BB1F792D127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DCDD-CB81-4F22-871A-CF30D5A2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FDCDD-CB81-4F22-871A-CF30D5A22C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8;&#1051;&#1068;&#1042;&#1048;&#1056;&#1040;%202018\&#1057;&#1051;&#1040;&#1049;&#1044;&#1067;%20&#1044;&#1051;&#1071;%20&#1054;&#1054;&#1044;%20&#1063;&#1045;&#1056;&#1045;&#1055;&#1040;&#1061;&#1048;\Krasivaya_muzyka_-_Relaksaciya_(xMuzic.me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8;&#1051;&#1068;&#1042;&#1048;&#1056;&#1040;%202018\&#1057;&#1051;&#1040;&#1049;&#1044;&#1067;%20&#1044;&#1051;&#1071;%20&#1054;&#1054;&#1044;%20&#1063;&#1045;&#1056;&#1045;&#1055;&#1040;&#1061;&#1048;\Track_009_Ramazan_Abdulatipov_Istina_pokoya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76000"/>
          </a:xfrm>
          <a:prstGeom prst="rect">
            <a:avLst/>
          </a:prstGeom>
          <a:noFill/>
        </p:spPr>
      </p:pic>
      <p:pic>
        <p:nvPicPr>
          <p:cNvPr id="7" name="Picture 2" descr="C:\Users\Admin\Desktop\СЛАЙД ШАБЛОНЫ\hello_html_m131e7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5886000" cy="39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ИЛЬВИРА 2018\СЛАЙДЫ ДЛЯ ООД ЧЕРЕПАХИ\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58400" cy="57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ИЛЬВИРА 2018\СЛАЙДЫ ДЛЯ ООД ЧЕРЕПАХИ\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39044" cy="60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14893" cy="6120000"/>
          </a:xfrm>
          <a:prstGeom prst="rect">
            <a:avLst/>
          </a:prstGeom>
          <a:noFill/>
        </p:spPr>
      </p:pic>
      <p:pic>
        <p:nvPicPr>
          <p:cNvPr id="2052" name="Picture 4" descr="C:\Users\Admin\Desktop\ИЛЬВИРА 2018\фото -с черепахой\5dd88077-52d8-487e-a570-9610a692b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8214" cy="6643710"/>
          </a:xfrm>
          <a:prstGeom prst="rect">
            <a:avLst/>
          </a:prstGeom>
          <a:noFill/>
        </p:spPr>
      </p:pic>
      <p:pic>
        <p:nvPicPr>
          <p:cNvPr id="5" name="Picture 2" descr="C:\Users\Admin\Desktop\ИЛЬВИРА 2018\СЛАЙДЫ ДЛЯ ООД ЧЕРЕПАХИ\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85723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6" name="Picture 2" descr="C:\Users\Admin\Desktop\ИЛЬВИРА 2018\СЛАЙДЫ ДЛЯ ООД ЧЕРЕПАХИ\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610275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8194" name="Picture 2" descr="C:\Users\Admin\Desktop\ИЛЬВИРА 2018\СЛАЙДЫ ДЛЯ ООД ЧЕРЕПАХИ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616062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9218" name="Picture 2" descr="C:\Users\Admin\Desktop\ИЛЬВИРА 2018\СЛАЙДЫ ДЛЯ ООД ЧЕРЕПАХИ\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18205" cy="54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ИЛЬВИРА 2018\СЛАЙДЫ ДЛЯ ООД ЧЕРЕПАХИ\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5148000" cy="51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6" name="Picture 3" descr="C:\Users\Admin\Desktop\ИЛЬВИРА 2018\СЛАЙДЫ ДЛЯ ООД ЧЕРЕПАХИ\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344000" cy="532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13314" name="Picture 2" descr="C:\Users\Admin\Desktop\СЛАЙД ШАБЛОНЫ\Den-cherepa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857232"/>
            <a:ext cx="5193908" cy="5220000"/>
          </a:xfrm>
          <a:prstGeom prst="rect">
            <a:avLst/>
          </a:prstGeom>
          <a:noFill/>
        </p:spPr>
      </p:pic>
      <p:pic>
        <p:nvPicPr>
          <p:cNvPr id="7" name="Krasivaya_muzyka_-_Relaksaciya_(xMuz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613392"/>
            <a:ext cx="65722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МБДОУ «ЦРР-Д\С №5 «Гусельки» </a:t>
            </a:r>
          </a:p>
          <a:p>
            <a:pPr algn="ctr"/>
            <a:r>
              <a:rPr lang="ru-RU" sz="4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Имамова </a:t>
            </a:r>
            <a:r>
              <a:rPr lang="ru-RU" sz="44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Ильвира</a:t>
            </a:r>
            <a:r>
              <a:rPr lang="ru-RU" sz="4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Яверовна</a:t>
            </a:r>
            <a:endParaRPr lang="ru-RU" sz="4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« Берегите  </a:t>
            </a:r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природу»</a:t>
            </a:r>
            <a:endParaRPr lang="ru-RU" sz="5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ВОСПИТ ГОДА 2018\ЧЕРЕПАХ\0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6" name="Track_009_Ramazan_Abdulatipov_Istina_poko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978" y="0"/>
            <a:ext cx="9382978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ВОСПИТ ГОДА 2018\2017_05_23-15-01_002.jpg"/>
          <p:cNvPicPr>
            <a:picLocks noChangeAspect="1" noChangeArrowheads="1"/>
          </p:cNvPicPr>
          <p:nvPr/>
        </p:nvPicPr>
        <p:blipFill>
          <a:blip r:embed="rId3"/>
          <a:srcRect r="7681" b="-1361"/>
          <a:stretch>
            <a:fillRect/>
          </a:stretch>
        </p:blipFill>
        <p:spPr bwMode="auto">
          <a:xfrm>
            <a:off x="785786" y="928670"/>
            <a:ext cx="7328281" cy="53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53c4ed28e09ab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744" cy="6228000"/>
          </a:xfrm>
          <a:prstGeom prst="rect">
            <a:avLst/>
          </a:prstGeom>
          <a:noFill/>
        </p:spPr>
      </p:pic>
      <p:pic>
        <p:nvPicPr>
          <p:cNvPr id="4098" name="Picture 2" descr="C:\Users\Admin\Desktop\ВОСПИТ ГОДА 2018\3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6" y="785794"/>
            <a:ext cx="7145648" cy="53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127" y="0"/>
            <a:ext cx="9222127" cy="6858000"/>
          </a:xfrm>
          <a:prstGeom prst="rect">
            <a:avLst/>
          </a:prstGeom>
          <a:noFill/>
        </p:spPr>
      </p:pic>
      <p:pic>
        <p:nvPicPr>
          <p:cNvPr id="5" name="Picture 2" descr="C:\Users\Admin\Desktop\ИЛЬВИРА 2018\СЛАЙДЫ ДЛЯ ООД ЧЕРЕПАХИ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864000" cy="51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127" y="0"/>
            <a:ext cx="9222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127" y="0"/>
            <a:ext cx="9222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127" y="0"/>
            <a:ext cx="9222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53c4ed28e09ab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127" y="0"/>
            <a:ext cx="9222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20</Words>
  <PresentationFormat>Экран (4:3)</PresentationFormat>
  <Paragraphs>5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2018-02-14T16:15:05Z</dcterms:created>
  <dcterms:modified xsi:type="dcterms:W3CDTF">2018-02-27T11:23:20Z</dcterms:modified>
</cp:coreProperties>
</file>